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4A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4">
                <a:lumMod val="75000"/>
                <a:alpha val="4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A35ED-632D-4B39-ACAF-3CB1CD358E4E}" type="datetimeFigureOut">
              <a:rPr lang="en-US" smtClean="0"/>
              <a:pPr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6996-9AC2-4A6D-A310-E9275F29D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TRENDOVI SAVREMENOG DRUŠTVA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400800" cy="1209668"/>
          </a:xfrm>
        </p:spPr>
        <p:txBody>
          <a:bodyPr/>
          <a:lstStyle/>
          <a:p>
            <a:pPr algn="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DRUŠTVENE PROMJENE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654164"/>
          </a:xfrm>
        </p:spPr>
        <p:txBody>
          <a:bodyPr>
            <a:normAutofit fontScale="90000"/>
          </a:bodyPr>
          <a:lstStyle/>
          <a:p>
            <a:pPr marL="457200" indent="-457200" algn="l"/>
            <a:r>
              <a:rPr lang="sr-Latn-RS" sz="2700" dirty="0" smtClean="0">
                <a:latin typeface="Times New Roman" pitchFamily="18" charset="0"/>
                <a:cs typeface="Times New Roman" pitchFamily="18" charset="0"/>
              </a:rPr>
              <a:t>Društveni pokreti, tri faze: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Latn-R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 Društveni pokreti efikasni za društvene promjene</a:t>
            </a:r>
            <a:br>
              <a:rPr lang="sr-Latn-R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 Predstavnička demokratija prijeti umanjuje značaj političke i pravne sfere</a:t>
            </a:r>
            <a:br>
              <a:rPr lang="sr-Latn-R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 Društveni pokreti imaju janu stratešku politiku za ostvarivanje cilja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Rezultat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000240"/>
            <a:ext cx="5357818" cy="485776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643042" y="5143512"/>
            <a:ext cx="314327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Tomas Botomor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algn="l"/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Alen Turen, tri etape društvenih pokreta:</a:t>
            </a:r>
            <a:br>
              <a:rPr lang="sr-Latn-R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Trgovačka etapa</a:t>
            </a:r>
            <a:br>
              <a:rPr lang="sr-Latn-R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Industrijska etapa</a:t>
            </a:r>
            <a:br>
              <a:rPr lang="sr-Latn-R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- Postindustrijska etapa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Rezultat slika za alen tur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7000924" cy="500063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Društveni pokreti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Političke partije artikulisane na vlast – društveni pokreti nisu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olitičke partije zahtijevaju disciplinu – društveni pokreti zahtijevaju neformalnost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ve podređeno na zadobijanju vlasti-cilj njihovog postojanja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Društveni pokreti simboličkog karaktera – političke partije imaju političku dimenziju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Društveni pokreti imaju univerzalne ciljeve – političke partije partikularizam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olitičke partije karakteriše hijerarhijska struktura – pokrete spontanost</a:t>
            </a:r>
          </a:p>
          <a:p>
            <a:r>
              <a:rPr lang="sr-Latn-RS" smtClean="0">
                <a:latin typeface="Times New Roman" pitchFamily="18" charset="0"/>
                <a:cs typeface="Times New Roman" pitchFamily="18" charset="0"/>
              </a:rPr>
              <a:t>DEFINICIJA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Ljudsko društvo se sporo razvija</a:t>
            </a:r>
            <a:br>
              <a:rPr lang="sr-Latn-RS" sz="3200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Rezultat slika za najveci gradovi svijeta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5357818" cy="3462771"/>
          </a:xfrm>
          <a:prstGeom prst="rect">
            <a:avLst/>
          </a:prstGeom>
          <a:noFill/>
        </p:spPr>
      </p:pic>
      <p:pic>
        <p:nvPicPr>
          <p:cNvPr id="11268" name="Picture 4" descr="Rezultat slika za najveci gradovi svijeta sli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36156"/>
            <a:ext cx="4429124" cy="33218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Savremeno društvo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Kastels – novi svijet koji je uobličen 60-ih godina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nformaciona revolucija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konomska kriza kapitalizma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rocvat pokrta (za ljudska prava, feministi)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Stvoreno umreženo društvo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Globalizacija i društvene promjene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Rezultat slika za globalizacija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14282" y="2143116"/>
            <a:ext cx="3786214" cy="221457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Entoni Gidens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Connector 3"/>
          <p:cNvCxnSpPr>
            <a:stCxn id="9" idx="1"/>
          </p:cNvCxnSpPr>
          <p:nvPr/>
        </p:nvCxnSpPr>
        <p:spPr>
          <a:xfrm rot="10800000" flipV="1">
            <a:off x="3571868" y="1393016"/>
            <a:ext cx="1785950" cy="117872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357818" y="1071546"/>
            <a:ext cx="3643338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Sistem nacionalnih  država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>
            <a:endCxn id="13" idx="1"/>
          </p:cNvCxnSpPr>
          <p:nvPr/>
        </p:nvCxnSpPr>
        <p:spPr>
          <a:xfrm flipV="1">
            <a:off x="4000496" y="2714620"/>
            <a:ext cx="1357322" cy="35719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786446" y="2928934"/>
            <a:ext cx="45719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357818" y="2357430"/>
            <a:ext cx="3571900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Svjetska kapitalistička ekonomija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>
            <a:endCxn id="16" idx="1"/>
          </p:cNvCxnSpPr>
          <p:nvPr/>
        </p:nvCxnSpPr>
        <p:spPr>
          <a:xfrm>
            <a:off x="3929058" y="3500438"/>
            <a:ext cx="1428760" cy="4643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357818" y="3643314"/>
            <a:ext cx="3571900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Vojni poredak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>
            <a:stCxn id="2" idx="5"/>
            <a:endCxn id="19" idx="1"/>
          </p:cNvCxnSpPr>
          <p:nvPr/>
        </p:nvCxnSpPr>
        <p:spPr>
          <a:xfrm rot="16200000" flipH="1">
            <a:off x="3811131" y="3668262"/>
            <a:ext cx="1181573" cy="19118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357818" y="4857760"/>
            <a:ext cx="3571900" cy="714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Međunarodna podjela rada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Pristup “umreženom društvu” Manuel Kastels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Manuel Kastels, tri vrste nove stvarnosti: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mreženo predužeće sa globalizovanom radnom snagom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ultura virtuelnosti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tvarnost marginalizovanih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Globalizacija dominira ljudima, a ne obrnuto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4000" dirty="0" smtClean="0">
                <a:latin typeface="Times New Roman" pitchFamily="18" charset="0"/>
                <a:cs typeface="Times New Roman" pitchFamily="18" charset="0"/>
              </a:rPr>
              <a:t>Globalizacija, sekularizacija, desekularizacija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Rezultat slika za sekularizacija slik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144000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SEKULARIZACIJA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Brajan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Vilson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sketski protestantizam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acionalizacija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nanje iz oblasti prirodnih i društvenih nauka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tvaranje sekularnih ideologija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DESEKULARIZACIJA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 anchor="ctr">
            <a:normAutofit fontScale="92500" lnSpcReduction="2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Piter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Berger – uslov sekularizacije je racionalizacija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Uticaj globalizacije se tiče relacije partikularno-univerzalno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eligija može da krene u jedan od tri smjera: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arginalna uloga religije u društvu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lobalizacija ne može da zamijeni religiju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eligijski ekumenizam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Za Bergera, sekularizacija je u povlačenju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Kastels primjećuje da je religijski fundamentalizam u usponu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112</TotalTime>
  <Words>248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TRENDOVI SAVREMENOG DRUŠTVA</vt:lpstr>
      <vt:lpstr>Ljudsko društvo se sporo razvija </vt:lpstr>
      <vt:lpstr>Savremeno društvo</vt:lpstr>
      <vt:lpstr>Globalizacija i društvene promjene</vt:lpstr>
      <vt:lpstr>Slide 5</vt:lpstr>
      <vt:lpstr>Pristup “umreženom društvu” Manuel Kastels</vt:lpstr>
      <vt:lpstr>Globalizacija, sekularizacija, desekularizacija</vt:lpstr>
      <vt:lpstr>SEKULARIZACIJA</vt:lpstr>
      <vt:lpstr>DESEKULARIZACIJA</vt:lpstr>
      <vt:lpstr>Društveni pokreti, tri faze: -  Društveni pokreti efikasni za društvene promjene -  Predstavnička demokratija prijeti umanjuje značaj političke i pravne sfere -  Društveni pokreti imaju janu stratešku politiku za ostvarivanje cilja</vt:lpstr>
      <vt:lpstr>Alen Turen, tri etape društvenih pokreta: - Trgovačka etapa - Industrijska etapa - Postindustrijska etapa</vt:lpstr>
      <vt:lpstr>Društveni pokreti</vt:lpstr>
    </vt:vector>
  </TitlesOfParts>
  <Company>SCM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TRENDOVI SAVREMENOG DRUŠTVA</dc:title>
  <dc:creator>Korisnik</dc:creator>
  <cp:lastModifiedBy>Korisnik</cp:lastModifiedBy>
  <cp:revision>20</cp:revision>
  <dcterms:created xsi:type="dcterms:W3CDTF">2017-11-17T18:57:16Z</dcterms:created>
  <dcterms:modified xsi:type="dcterms:W3CDTF">2017-11-25T18:21:49Z</dcterms:modified>
</cp:coreProperties>
</file>